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500"/>
    <a:srgbClr val="FF5500"/>
    <a:srgbClr val="FF2301"/>
    <a:srgbClr val="FF6600"/>
    <a:srgbClr val="F29836"/>
    <a:srgbClr val="984807"/>
    <a:srgbClr val="D28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282" y="-132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0999" y="13298394"/>
            <a:ext cx="25737980" cy="917608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1997" y="24258164"/>
            <a:ext cx="21195984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13BE-5741-4D4C-9FA5-FD942A68A0A1}" type="datetimeFigureOut">
              <a:rPr lang="es-ES" smtClean="0"/>
              <a:pPr/>
              <a:t>16/04/2016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4A07-FE0B-4416-9714-CC7349377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13BE-5741-4D4C-9FA5-FD942A68A0A1}" type="datetimeFigureOut">
              <a:rPr lang="es-ES" smtClean="0"/>
              <a:pPr/>
              <a:t>16/04/2016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4A07-FE0B-4416-9714-CC7349377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1952982" y="10702133"/>
            <a:ext cx="6812995" cy="227995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14001" y="10702133"/>
            <a:ext cx="19934316" cy="227995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13BE-5741-4D4C-9FA5-FD942A68A0A1}" type="datetimeFigureOut">
              <a:rPr lang="es-ES" smtClean="0"/>
              <a:pPr/>
              <a:t>16/04/2016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4A07-FE0B-4416-9714-CC7349377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13BE-5741-4D4C-9FA5-FD942A68A0A1}" type="datetimeFigureOut">
              <a:rPr lang="es-ES" smtClean="0"/>
              <a:pPr/>
              <a:t>16/04/2016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4A07-FE0B-4416-9714-CC7349377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1909" y="27508446"/>
            <a:ext cx="25737980" cy="85022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80" cy="93643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13BE-5741-4D4C-9FA5-FD942A68A0A1}" type="datetimeFigureOut">
              <a:rPr lang="es-ES" smtClean="0"/>
              <a:pPr/>
              <a:t>16/04/2016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4A07-FE0B-4416-9714-CC7349377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14001" y="62349824"/>
            <a:ext cx="13373655" cy="1763473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392322" y="62349824"/>
            <a:ext cx="13373655" cy="1763473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13BE-5741-4D4C-9FA5-FD942A68A0A1}" type="datetimeFigureOut">
              <a:rPr lang="es-ES" smtClean="0"/>
              <a:pPr/>
              <a:t>16/04/2016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4A07-FE0B-4416-9714-CC7349377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4000" y="1714326"/>
            <a:ext cx="27251979" cy="713475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4000" y="9582375"/>
            <a:ext cx="13378914" cy="399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4000" y="13575852"/>
            <a:ext cx="13378914" cy="24664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81813" y="9582375"/>
            <a:ext cx="13384169" cy="399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81813" y="13575852"/>
            <a:ext cx="13384169" cy="24664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13BE-5741-4D4C-9FA5-FD942A68A0A1}" type="datetimeFigureOut">
              <a:rPr lang="es-ES" smtClean="0"/>
              <a:pPr/>
              <a:t>16/04/2016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4A07-FE0B-4416-9714-CC7349377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13BE-5741-4D4C-9FA5-FD942A68A0A1}" type="datetimeFigureOut">
              <a:rPr lang="es-ES" smtClean="0"/>
              <a:pPr/>
              <a:t>16/04/2016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4A07-FE0B-4416-9714-CC7349377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13BE-5741-4D4C-9FA5-FD942A68A0A1}" type="datetimeFigureOut">
              <a:rPr lang="es-ES" smtClean="0"/>
              <a:pPr/>
              <a:t>16/04/2016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4A07-FE0B-4416-9714-CC7349377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4003" y="1704415"/>
            <a:ext cx="9961904" cy="72536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8627" y="1704417"/>
            <a:ext cx="16927348" cy="365358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4003" y="8958086"/>
            <a:ext cx="9961904" cy="292822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13BE-5741-4D4C-9FA5-FD942A68A0A1}" type="datetimeFigureOut">
              <a:rPr lang="es-ES" smtClean="0"/>
              <a:pPr/>
              <a:t>16/04/2016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4A07-FE0B-4416-9714-CC7349377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5090" y="29965968"/>
            <a:ext cx="18167985" cy="35376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5090" y="3825021"/>
            <a:ext cx="18167985" cy="256851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5090" y="33503622"/>
            <a:ext cx="18167985" cy="50240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13BE-5741-4D4C-9FA5-FD942A68A0A1}" type="datetimeFigureOut">
              <a:rPr lang="es-ES" smtClean="0"/>
              <a:pPr/>
              <a:t>16/04/2016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4A07-FE0B-4416-9714-CC7349377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514000" y="1714326"/>
            <a:ext cx="27251979" cy="713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4000" y="9988659"/>
            <a:ext cx="27251979" cy="2825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514000" y="39677164"/>
            <a:ext cx="7065329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A13BE-5741-4D4C-9FA5-FD942A68A0A1}" type="datetimeFigureOut">
              <a:rPr lang="es-ES" smtClean="0"/>
              <a:pPr/>
              <a:t>16/04/2016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0345659" y="39677164"/>
            <a:ext cx="9588660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1700650" y="39677164"/>
            <a:ext cx="7065329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4A07-FE0B-4416-9714-CC73493775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tsgranada.org/wp-content/uploads/I-D-ARMILLA-copia.jpg"/>
          <p:cNvPicPr>
            <a:picLocks noChangeAspect="1" noChangeArrowheads="1"/>
          </p:cNvPicPr>
          <p:nvPr/>
        </p:nvPicPr>
        <p:blipFill>
          <a:blip r:embed="rId2" cstate="print"/>
          <a:srcRect l="14442" t="23802" r="8436" b="56737"/>
          <a:stretch>
            <a:fillRect/>
          </a:stretch>
        </p:blipFill>
        <p:spPr bwMode="auto">
          <a:xfrm>
            <a:off x="0" y="0"/>
            <a:ext cx="30279975" cy="527447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0"/>
            <a:ext cx="30279975" cy="5274470"/>
          </a:xfrm>
          <a:prstGeom prst="rect">
            <a:avLst/>
          </a:prstGeom>
          <a:solidFill>
            <a:srgbClr val="FF55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170435" y="953990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2">
                    <a:lumMod val="90000"/>
                  </a:schemeClr>
                </a:solidFill>
                <a:latin typeface="Helvetica" pitchFamily="34" charset="0"/>
              </a:rPr>
              <a:t>IV CONGRESO </a:t>
            </a:r>
          </a:p>
          <a:p>
            <a:r>
              <a:rPr lang="es-ES" sz="6600" b="1" dirty="0" smtClean="0">
                <a:solidFill>
                  <a:schemeClr val="bg2">
                    <a:lumMod val="90000"/>
                  </a:schemeClr>
                </a:solidFill>
                <a:latin typeface="Helvetica" pitchFamily="34" charset="0"/>
              </a:rPr>
              <a:t>INTERNACIONAL</a:t>
            </a:r>
          </a:p>
          <a:p>
            <a:r>
              <a:rPr lang="es-ES" sz="6600" b="1" dirty="0" smtClean="0">
                <a:solidFill>
                  <a:schemeClr val="bg2">
                    <a:lumMod val="90000"/>
                  </a:schemeClr>
                </a:solidFill>
                <a:latin typeface="Helvetica" pitchFamily="34" charset="0"/>
              </a:rPr>
              <a:t>RED UE ALCUE</a:t>
            </a:r>
            <a:endParaRPr lang="es-ES" sz="6600" b="1" dirty="0">
              <a:solidFill>
                <a:schemeClr val="bg2">
                  <a:lumMod val="90000"/>
                </a:schemeClr>
              </a:solidFill>
              <a:latin typeface="Helvetic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372235" y="449934"/>
            <a:ext cx="119533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7600" b="1" dirty="0" smtClean="0">
                <a:solidFill>
                  <a:schemeClr val="bg1"/>
                </a:solidFill>
                <a:latin typeface="Helvetica" pitchFamily="34" charset="0"/>
              </a:rPr>
              <a:t>Título </a:t>
            </a:r>
            <a:r>
              <a:rPr lang="es-ES" sz="7600" b="1" dirty="0" smtClean="0">
                <a:solidFill>
                  <a:schemeClr val="bg1"/>
                </a:solidFill>
                <a:latin typeface="Helvetica" pitchFamily="34" charset="0"/>
              </a:rPr>
              <a:t>del</a:t>
            </a:r>
          </a:p>
          <a:p>
            <a:pPr algn="r"/>
            <a:r>
              <a:rPr lang="es-ES" sz="7600" b="1" dirty="0" smtClean="0">
                <a:solidFill>
                  <a:schemeClr val="bg1"/>
                </a:solidFill>
                <a:latin typeface="Helvetica" pitchFamily="34" charset="0"/>
              </a:rPr>
              <a:t>análisis </a:t>
            </a:r>
            <a:r>
              <a:rPr lang="es-ES" sz="7600" b="1" dirty="0" smtClean="0">
                <a:solidFill>
                  <a:schemeClr val="bg1"/>
                </a:solidFill>
                <a:latin typeface="Helvetica" pitchFamily="34" charset="0"/>
              </a:rPr>
              <a:t>de experiencia</a:t>
            </a:r>
          </a:p>
          <a:p>
            <a:pPr algn="r"/>
            <a:r>
              <a:rPr lang="es-ES" sz="5400" b="1" smtClean="0">
                <a:solidFill>
                  <a:schemeClr val="bg1"/>
                </a:solidFill>
                <a:latin typeface="Helvetica" pitchFamily="34" charset="0"/>
              </a:rPr>
              <a:t>Autor/es</a:t>
            </a:r>
          </a:p>
          <a:p>
            <a:pPr algn="r"/>
            <a:r>
              <a:rPr lang="es-ES" sz="5400" b="1" smtClean="0">
                <a:solidFill>
                  <a:schemeClr val="bg1"/>
                </a:solidFill>
                <a:latin typeface="Helvetica" pitchFamily="34" charset="0"/>
              </a:rPr>
              <a:t>Institución/es</a:t>
            </a:r>
            <a:endParaRPr lang="es-ES" sz="54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66379" y="8442822"/>
            <a:ext cx="13393488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Apud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Helvetios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longe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nobilissimus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fuit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ditissimus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Orgetorix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M.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Messala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[et P.] M.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Pisone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consulibus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regni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cupiditate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inductus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coniurationem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nobilitatis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fecit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civitati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persuasit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ut de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finibus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suis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cum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omnibus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copiis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exirent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(2) 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perfacile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esse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cum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virtute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omnibus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praestarent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totius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Galliae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imperio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potiri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(3) id hoc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facilius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iis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persuasit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quod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undique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loci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natura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Helvetii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continentur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una ex parte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flumine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Rheno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latissimo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atque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altissimo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agrum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Helvetium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Germanis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dividit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altera ex parte monte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Iura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altissimo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inter </a:t>
            </a:r>
            <a:r>
              <a:rPr lang="es-ES" sz="4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Sequanos</a:t>
            </a:r>
            <a:r>
              <a:rPr lang="es-ES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Helvetios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tertia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Lemanno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flumine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Rhodano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provinciam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nostram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ab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Helvetiis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dividit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(II 1-3</a:t>
            </a:r>
            <a:r>
              <a:rPr lang="es-ES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es-ES" sz="4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S" sz="4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66379" y="26876870"/>
            <a:ext cx="13537504" cy="1296144"/>
          </a:xfrm>
          <a:prstGeom prst="rect">
            <a:avLst/>
          </a:prstGeom>
          <a:solidFill>
            <a:schemeClr val="tx1">
              <a:lumMod val="75000"/>
              <a:lumOff val="25000"/>
              <a:alpha val="9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atin typeface="Helvetica" pitchFamily="34" charset="0"/>
              </a:rPr>
              <a:t>OBJETIVOS</a:t>
            </a:r>
            <a:endParaRPr lang="es-ES" sz="5400" b="1" dirty="0">
              <a:latin typeface="Helvetica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39406262"/>
            <a:ext cx="30279975" cy="377926"/>
          </a:xfrm>
          <a:prstGeom prst="rect">
            <a:avLst/>
          </a:prstGeom>
          <a:solidFill>
            <a:srgbClr val="FF55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http://masteres.ugr.es/ugrme/pages/logougr/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4003" y="40414374"/>
            <a:ext cx="5112568" cy="1574671"/>
          </a:xfrm>
          <a:prstGeom prst="rect">
            <a:avLst/>
          </a:prstGeom>
          <a:noFill/>
        </p:spPr>
      </p:pic>
      <p:sp>
        <p:nvSpPr>
          <p:cNvPr id="22" name="21 Rectángulo"/>
          <p:cNvSpPr/>
          <p:nvPr/>
        </p:nvSpPr>
        <p:spPr>
          <a:xfrm>
            <a:off x="738387" y="40198350"/>
            <a:ext cx="72728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ECOSISTEMAS DE INNOVACIÓN Y VINCULACIÓN UNIÓN EUROPEA-LATINOAMÉRICA (</a:t>
            </a:r>
            <a:r>
              <a:rPr lang="es-ES" sz="4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VUELA)</a:t>
            </a:r>
            <a:endParaRPr lang="es-ES" sz="40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2" name="Picture 8" descr="http://congresos.ugr.es/reduealcue/wp-content/uploads/2016/03/cei_biotic_head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9328" y="40270358"/>
            <a:ext cx="5148571" cy="1872208"/>
          </a:xfrm>
          <a:prstGeom prst="rect">
            <a:avLst/>
          </a:prstGeom>
          <a:noFill/>
        </p:spPr>
      </p:pic>
      <p:pic>
        <p:nvPicPr>
          <p:cNvPr id="25" name="Picture 10" descr="http://congresos.ugr.es/reduealcue/wp-content/uploads/2016/02/logo_red_alcu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60667" y="40250195"/>
            <a:ext cx="3168352" cy="1964379"/>
          </a:xfrm>
          <a:prstGeom prst="rect">
            <a:avLst/>
          </a:prstGeom>
          <a:noFill/>
        </p:spPr>
      </p:pic>
      <p:pic>
        <p:nvPicPr>
          <p:cNvPr id="1036" name="Picture 12" descr="http://congresos.ugr.es/reduealcue/wp-content/uploads/2016/04/logo_udualve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81147" y="40116370"/>
            <a:ext cx="3472339" cy="2170212"/>
          </a:xfrm>
          <a:prstGeom prst="rect">
            <a:avLst/>
          </a:prstGeom>
          <a:noFill/>
        </p:spPr>
      </p:pic>
      <p:sp>
        <p:nvSpPr>
          <p:cNvPr id="28" name="27 Rectángulo"/>
          <p:cNvSpPr/>
          <p:nvPr/>
        </p:nvSpPr>
        <p:spPr>
          <a:xfrm>
            <a:off x="15860067" y="8586838"/>
            <a:ext cx="13393488" cy="1237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His rebus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adducti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et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auctoritate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Orgetorigis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permoti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constituerunt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ea quae ad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proficiscendum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pertinerent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comparare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iumentorum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et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carrorum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quam maximum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numerum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coemere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sementes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quam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maximas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facere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ut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itinere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copia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frumenti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suppeteret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cum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proximis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civitatibus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pacem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et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amicitiam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confirmare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 (2) ad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eas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res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conficiendas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biennium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sibi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satis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esse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duxerunt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in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tertium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annum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profectionem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lege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4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confirmant</a:t>
            </a:r>
            <a:r>
              <a:rPr lang="en-GB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(III 1-2</a:t>
            </a:r>
            <a:r>
              <a:rPr lang="en-GB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).</a:t>
            </a:r>
          </a:p>
          <a:p>
            <a:pPr lvl="0" algn="just"/>
            <a:endParaRPr lang="en-GB" sz="4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/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Cum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esset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Caesar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in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citeriore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Gallia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legionesque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essent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conlocatae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in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hibernis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ita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uti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supra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demonstravimus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crebri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ad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eum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rumores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adferebantur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litterisque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item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Labieni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certior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fiebat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omnes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Belgas,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quam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tertiam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esse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Galliae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partem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dixeramus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contra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populum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Romanum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coniurare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obsidesque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inter se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dare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 (2) 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coniurandi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has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esse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causas: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primum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quod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vererentur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omni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pacata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Gallia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ad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eos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exercitus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noster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adduceretur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 (3) 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deinde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quod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ab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nonnullis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Gallis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sollicitarentur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(I 1-3).</a:t>
            </a:r>
          </a:p>
          <a:p>
            <a:pPr lvl="0" algn="just"/>
            <a:endParaRPr lang="es-ES" sz="4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38" name="Picture 14" descr="http://www.monografias.com/trabajos95/er-lenguaje/image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379" y="16795750"/>
            <a:ext cx="13051755" cy="9112223"/>
          </a:xfrm>
          <a:prstGeom prst="rect">
            <a:avLst/>
          </a:prstGeom>
          <a:noFill/>
        </p:spPr>
      </p:pic>
      <p:sp>
        <p:nvSpPr>
          <p:cNvPr id="31" name="30 Rectángulo"/>
          <p:cNvSpPr/>
          <p:nvPr/>
        </p:nvSpPr>
        <p:spPr>
          <a:xfrm>
            <a:off x="14851955" y="6426598"/>
            <a:ext cx="144016" cy="32043560"/>
          </a:xfrm>
          <a:prstGeom prst="rect">
            <a:avLst/>
          </a:prstGeom>
          <a:solidFill>
            <a:srgbClr val="FF55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5644043" y="33493470"/>
            <a:ext cx="133214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2025" lvl="0" indent="-625475" algn="just">
              <a:buClr>
                <a:srgbClr val="D25500"/>
              </a:buClr>
              <a:buFont typeface="Arial" pitchFamily="34" charset="0"/>
              <a:buChar char="•"/>
            </a:pP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Moribus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suis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Orgetorigem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ex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vinculis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causam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dicere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coegerunt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damnatum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poenam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sequi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oportebat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ut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igni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cremaretur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s-ES" sz="4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962025" lvl="0" indent="-625475" algn="just">
              <a:buClr>
                <a:srgbClr val="D25500"/>
              </a:buClr>
              <a:buFont typeface="Arial" pitchFamily="34" charset="0"/>
              <a:buChar char="•"/>
            </a:pPr>
            <a:r>
              <a:rPr lang="es-ES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ie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constituta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causae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dictionis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Orgetorix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ad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iudicium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omnem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suam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familiam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962025" lvl="0" indent="-625475" algn="just">
              <a:buClr>
                <a:srgbClr val="D25500"/>
              </a:buClr>
              <a:buFont typeface="Arial" pitchFamily="34" charset="0"/>
              <a:buChar char="•"/>
            </a:pPr>
            <a:r>
              <a:rPr lang="es-ES" sz="4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Germanis</a:t>
            </a:r>
            <a:r>
              <a:rPr lang="es-ES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dividit</a:t>
            </a:r>
            <a:r>
              <a:rPr lang="es-ES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altera ex parte monte </a:t>
            </a:r>
            <a:r>
              <a:rPr lang="es-ES" sz="4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Iura</a:t>
            </a:r>
            <a:r>
              <a:rPr lang="es-ES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altissimo</a:t>
            </a:r>
            <a:r>
              <a:rPr lang="es-ES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" sz="4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</a:t>
            </a:r>
            <a:r>
              <a:rPr lang="es-ES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</a:t>
            </a:r>
            <a:r>
              <a:rPr lang="es-ES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inter </a:t>
            </a:r>
            <a:r>
              <a:rPr lang="es-ES" sz="4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Sequanos</a:t>
            </a:r>
            <a:r>
              <a:rPr lang="es-ES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es-ES" sz="4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Helvetios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ES" sz="4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810395" y="28895405"/>
            <a:ext cx="13105456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2025" lvl="0" indent="-625475" algn="just">
              <a:buClr>
                <a:srgbClr val="D25500"/>
              </a:buClr>
              <a:buFont typeface="Arial" pitchFamily="34" charset="0"/>
              <a:buChar char="•"/>
            </a:pP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Moribus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suis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Orgetorigem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ex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vinculis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causam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dicere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coegerunt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damnatum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poenam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sequi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oportebat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ut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igni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cremaretur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s-ES" sz="4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962025" lvl="0" indent="-625475" algn="just">
              <a:buClr>
                <a:srgbClr val="D25500"/>
              </a:buClr>
              <a:buFont typeface="Arial" pitchFamily="34" charset="0"/>
              <a:buChar char="•"/>
            </a:pPr>
            <a:r>
              <a:rPr lang="es-ES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ie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constituta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causae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dictionis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Orgetorix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ad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iudicium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omnem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suam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familiam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ad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hominum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milia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decem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undique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coegit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et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omnes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clientes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obaeratosque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suos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quorum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magnum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numerum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habebat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eodem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conduxit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per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eos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causam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diceret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se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eripuit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962025" lvl="0" indent="-625475" algn="just">
              <a:buClr>
                <a:srgbClr val="D25500"/>
              </a:buClr>
              <a:buFont typeface="Arial" pitchFamily="34" charset="0"/>
              <a:buChar char="•"/>
            </a:pP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Cum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civitas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ob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eam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rem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incitata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armis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ius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suum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exsequi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conaretur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multitudinemque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hominum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ex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agris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magistratus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cogerent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Orgetorix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mortuus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est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 </a:t>
            </a:r>
          </a:p>
          <a:p>
            <a:pPr marL="962025" lvl="0" indent="-625475" algn="just">
              <a:buClr>
                <a:srgbClr val="D25500"/>
              </a:buClr>
              <a:buFont typeface="Arial" pitchFamily="34" charset="0"/>
              <a:buChar char="•"/>
            </a:pP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Neque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abest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suspicio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ut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Helvetii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arbitrantur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quin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ipse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sibi</a:t>
            </a:r>
            <a:r>
              <a:rPr lang="es-ES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mortem </a:t>
            </a:r>
            <a:r>
              <a:rPr lang="es-ES" sz="4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consciverit</a:t>
            </a:r>
            <a:r>
              <a:rPr lang="es-ES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042" name="AutoShape 18" descr="Resultado de imagen de organización empresa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4" name="Picture 20" descr="http://cdn.euroinnova.edu.es/euroinnova_es/img_destacados/l/Uf0517-Organizacion-Empresarial-Y-De-Recursos-Humanos-A-Distancia_1.jpg"/>
          <p:cNvPicPr>
            <a:picLocks noChangeAspect="1" noChangeArrowheads="1"/>
          </p:cNvPicPr>
          <p:nvPr/>
        </p:nvPicPr>
        <p:blipFill>
          <a:blip r:embed="rId8" cstate="print"/>
          <a:srcRect l="5000"/>
          <a:stretch>
            <a:fillRect/>
          </a:stretch>
        </p:blipFill>
        <p:spPr bwMode="auto">
          <a:xfrm>
            <a:off x="15716051" y="21404262"/>
            <a:ext cx="13681520" cy="8100900"/>
          </a:xfrm>
          <a:prstGeom prst="rect">
            <a:avLst/>
          </a:prstGeom>
          <a:noFill/>
        </p:spPr>
      </p:pic>
      <p:sp>
        <p:nvSpPr>
          <p:cNvPr id="24" name="23 Rectángulo"/>
          <p:cNvSpPr/>
          <p:nvPr/>
        </p:nvSpPr>
        <p:spPr>
          <a:xfrm>
            <a:off x="15788059" y="30693294"/>
            <a:ext cx="13537504" cy="1296144"/>
          </a:xfrm>
          <a:prstGeom prst="rect">
            <a:avLst/>
          </a:prstGeom>
          <a:solidFill>
            <a:schemeClr val="tx1">
              <a:lumMod val="75000"/>
              <a:lumOff val="25000"/>
              <a:alpha val="9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atin typeface="Helvetica" pitchFamily="34" charset="0"/>
              </a:rPr>
              <a:t>CONCLUSIONES</a:t>
            </a:r>
            <a:endParaRPr lang="es-ES" sz="5400" b="1" dirty="0">
              <a:latin typeface="Helvetica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5788059" y="6426598"/>
            <a:ext cx="13537504" cy="1296144"/>
          </a:xfrm>
          <a:prstGeom prst="rect">
            <a:avLst/>
          </a:prstGeom>
          <a:solidFill>
            <a:schemeClr val="tx1">
              <a:lumMod val="75000"/>
              <a:lumOff val="25000"/>
              <a:alpha val="9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atin typeface="Helvetica" pitchFamily="34" charset="0"/>
              </a:rPr>
              <a:t>DESCRIPCIÓN</a:t>
            </a:r>
            <a:endParaRPr lang="es-ES" sz="5400" b="1" dirty="0">
              <a:latin typeface="Helvetica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22363" y="6426598"/>
            <a:ext cx="13537504" cy="1296144"/>
          </a:xfrm>
          <a:prstGeom prst="rect">
            <a:avLst/>
          </a:prstGeom>
          <a:solidFill>
            <a:schemeClr val="tx1">
              <a:lumMod val="75000"/>
              <a:lumOff val="25000"/>
              <a:alpha val="9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atin typeface="Helvetica" pitchFamily="34" charset="0"/>
              </a:rPr>
              <a:t>ANTECEDENTES</a:t>
            </a:r>
            <a:endParaRPr lang="es-ES" sz="5400" b="1" dirty="0">
              <a:latin typeface="Helvetic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236</Words>
  <Application>Microsoft Office PowerPoint</Application>
  <PresentationFormat>Personalizado</PresentationFormat>
  <Paragraphs>23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Dona</dc:creator>
  <cp:lastModifiedBy>eva</cp:lastModifiedBy>
  <cp:revision>7</cp:revision>
  <dcterms:created xsi:type="dcterms:W3CDTF">2016-04-09T19:28:15Z</dcterms:created>
  <dcterms:modified xsi:type="dcterms:W3CDTF">2016-04-16T21:54:22Z</dcterms:modified>
</cp:coreProperties>
</file>